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ECCBFB-9F92-4A1E-B337-9130FF06A5F7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9D195C-3BB8-4D34-A30D-0844C076EB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5222" y="2815049"/>
            <a:ext cx="7803792" cy="23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mừng các con </a:t>
            </a:r>
          </a:p>
          <a:p>
            <a:pPr algn="ctr"/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với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giờ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Toán</a:t>
            </a:r>
            <a:endParaRPr lang="en-US" sz="6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2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533400" y="0"/>
            <a:ext cx="8153400" cy="2590800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nhé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!</a:t>
            </a:r>
            <a:endParaRPr lang="en-US" sz="2800" b="1" dirty="0">
              <a:solidFill>
                <a:schemeClr val="tx1"/>
              </a:solidFill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22388178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1828800" y="1981200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1828800" y="4191000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3400696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0800000">
            <a:off x="3374570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5720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a)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35358443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22292 L 5.55112E-17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3 L 5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33148 L 0.00278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304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4495800" y="4648200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4495799" y="3048000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6096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b)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3529434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931566" y="3269770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1143000" y="4545874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5257800" y="4563035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>
            <a:off x="6374674" y="2821578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6200000">
            <a:off x="4626557" y="2827981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c)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4251549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383178" y="1905000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2362200" y="4495800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rot="16200000">
            <a:off x="533400" y="4495800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4191000" y="4495800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d)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3951462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148 L 0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227" y="2339484"/>
            <a:ext cx="7803792" cy="23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Hẹn gặp lại các bạn! </a:t>
            </a:r>
          </a:p>
          <a:p>
            <a:pPr algn="ctr"/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772" y="3537756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012367" y="1965278"/>
            <a:ext cx="3464633" cy="2179804"/>
          </a:xfrm>
          <a:prstGeom prst="wedgeEllipseCallout">
            <a:avLst>
              <a:gd name="adj1" fmla="val -66018"/>
              <a:gd name="adj2" fmla="val 71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Cảm ơn các bạn đã cùng mình học bài ngày hôm nay!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Khởi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động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4164272" y="2780043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75565" y="2595252"/>
            <a:ext cx="2746611" cy="1348950"/>
          </a:xfrm>
          <a:prstGeom prst="wedgeEllipseCallout">
            <a:avLst>
              <a:gd name="adj1" fmla="val 86701"/>
              <a:gd name="adj2" fmla="val 1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bạn mình là Simba!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6020793" y="528163"/>
            <a:ext cx="3112970" cy="2583527"/>
          </a:xfrm>
          <a:prstGeom prst="wedgeEllipseCallout">
            <a:avLst>
              <a:gd name="adj1" fmla="val 66972"/>
              <a:gd name="adj2" fmla="val 57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2057400"/>
            <a:ext cx="882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35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085" t="22380" r="75104" b="62382"/>
          <a:stretch/>
        </p:blipFill>
        <p:spPr bwMode="auto">
          <a:xfrm>
            <a:off x="1371600" y="2057400"/>
            <a:ext cx="647700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81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76200"/>
            <a:ext cx="95250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8515" y="698212"/>
            <a:ext cx="3169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VVNI-avo"/>
              </a:rPr>
              <a:t>Có</a:t>
            </a:r>
            <a:r>
              <a:rPr lang="en-US" sz="3200" b="1" dirty="0" smtClean="0">
                <a:latin typeface="VVNI-avo"/>
              </a:rPr>
              <a:t> 5 </a:t>
            </a:r>
            <a:r>
              <a:rPr lang="en-US" sz="3200" b="1" dirty="0" err="1" smtClean="0">
                <a:latin typeface="VVNI-avo"/>
              </a:rPr>
              <a:t>miếng</a:t>
            </a:r>
            <a:r>
              <a:rPr lang="en-US" sz="3200" b="1" dirty="0" smtClean="0">
                <a:latin typeface="VVNI-avo"/>
              </a:rPr>
              <a:t> </a:t>
            </a:r>
            <a:r>
              <a:rPr lang="en-US" sz="3200" b="1" dirty="0" err="1" smtClean="0">
                <a:latin typeface="VVNI-avo"/>
              </a:rPr>
              <a:t>bìa</a:t>
            </a:r>
            <a:r>
              <a:rPr lang="en-US" sz="2000" dirty="0" smtClean="0">
                <a:latin typeface="VVNI-avo"/>
              </a:rPr>
              <a:t>:</a:t>
            </a:r>
            <a:endParaRPr lang="en-US" sz="2000" dirty="0">
              <a:latin typeface="VVNI-av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3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838200" y="1524000"/>
            <a:ext cx="8153400" cy="22468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6517" y="4095573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VNI-avo"/>
              </a:rPr>
              <a:t>Việt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và</a:t>
            </a:r>
            <a:r>
              <a:rPr lang="en-US" sz="2000" dirty="0" smtClean="0">
                <a:latin typeface="VVNI-avo"/>
              </a:rPr>
              <a:t> Mai </a:t>
            </a:r>
            <a:r>
              <a:rPr lang="en-US" sz="2000" dirty="0" err="1" smtClean="0">
                <a:latin typeface="VVNI-avo"/>
              </a:rPr>
              <a:t>đã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ghép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thành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các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hình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sau</a:t>
            </a:r>
            <a:r>
              <a:rPr lang="en-US" sz="2000" dirty="0" smtClean="0">
                <a:latin typeface="VVNI-avo"/>
              </a:rPr>
              <a:t>:</a:t>
            </a:r>
            <a:endParaRPr lang="en-US" sz="2000" dirty="0">
              <a:latin typeface="VVNI-avo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1112" y="4015407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93353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1905000" y="14478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6200" y="0"/>
            <a:ext cx="9067800" cy="6858000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TextBox 37"/>
          <p:cNvSpPr txBox="1"/>
          <p:nvPr/>
        </p:nvSpPr>
        <p:spPr>
          <a:xfrm>
            <a:off x="609600" y="22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VNI-avo"/>
              </a:rPr>
              <a:t>a. </a:t>
            </a:r>
            <a:r>
              <a:rPr lang="en-US" sz="2400" b="1" dirty="0" err="1" smtClean="0">
                <a:latin typeface="VVNI-avo"/>
              </a:rPr>
              <a:t>Với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năm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miếng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bìa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trên</a:t>
            </a:r>
            <a:r>
              <a:rPr lang="en-US" sz="2400" b="1" dirty="0" smtClean="0">
                <a:latin typeface="VVNI-avo"/>
              </a:rPr>
              <a:t>, </a:t>
            </a:r>
            <a:r>
              <a:rPr lang="en-US" sz="2400" b="1" dirty="0" err="1" smtClean="0">
                <a:latin typeface="VVNI-avo"/>
              </a:rPr>
              <a:t>em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hãy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ghép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lại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thành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các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giống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của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Việt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và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Mai.  </a:t>
            </a:r>
            <a:endParaRPr lang="en-US" sz="2400" b="1" dirty="0">
              <a:latin typeface="VVNI-avo"/>
            </a:endParaRPr>
          </a:p>
        </p:txBody>
      </p:sp>
      <p:sp>
        <p:nvSpPr>
          <p:cNvPr id="40" name="Right Triangle 39"/>
          <p:cNvSpPr/>
          <p:nvPr/>
        </p:nvSpPr>
        <p:spPr>
          <a:xfrm rot="2584845">
            <a:off x="1676400" y="4356549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1960752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2917153" y="4369829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/>
          <p:cNvSpPr/>
          <p:nvPr/>
        </p:nvSpPr>
        <p:spPr>
          <a:xfrm rot="13378938">
            <a:off x="4183729" y="434340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855084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83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1524000" y="1600200"/>
            <a:ext cx="6019800" cy="1524000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86200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2877040" y="3258151"/>
            <a:ext cx="1258499" cy="1447800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3531326" y="4622654"/>
            <a:ext cx="1371600" cy="125849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56315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56411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4228011" y="3352800"/>
            <a:ext cx="1371600" cy="125849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22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VNI-avo"/>
              </a:rPr>
              <a:t>a. </a:t>
            </a:r>
            <a:r>
              <a:rPr lang="en-US" sz="2400" b="1" dirty="0" err="1" smtClean="0">
                <a:latin typeface="VVNI-avo"/>
              </a:rPr>
              <a:t>Với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năm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miếng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bìa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trên</a:t>
            </a:r>
            <a:r>
              <a:rPr lang="en-US" sz="2400" b="1" dirty="0" smtClean="0">
                <a:latin typeface="VVNI-avo"/>
              </a:rPr>
              <a:t>, </a:t>
            </a:r>
            <a:r>
              <a:rPr lang="en-US" sz="2400" b="1" dirty="0" err="1" smtClean="0">
                <a:latin typeface="VVNI-avo"/>
              </a:rPr>
              <a:t>em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hãy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ghép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lại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thành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các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giống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của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Việt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và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Mai.  </a:t>
            </a:r>
            <a:endParaRPr lang="en-US" sz="2400" b="1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41995687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1111 L -3.33333E-6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8056 L 2.22222E-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21111 L 0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3.33333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-1.38889E-6 2.592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2133600" y="1524000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0"/>
            <a:ext cx="9067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409618" y="1523999"/>
            <a:ext cx="3267180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740012" y="289559"/>
            <a:ext cx="4775180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489" y="2361111"/>
            <a:ext cx="2895600" cy="260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Horizontal Scroll 31"/>
          <p:cNvSpPr/>
          <p:nvPr/>
        </p:nvSpPr>
        <p:spPr>
          <a:xfrm>
            <a:off x="152400" y="5029200"/>
            <a:ext cx="88392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?</a:t>
            </a:r>
            <a:endParaRPr lang="en-US" sz="2800" b="1" dirty="0">
              <a:solidFill>
                <a:schemeClr val="tx1"/>
              </a:solidFill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316865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256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2020-10-21T09:27:08Z</dcterms:created>
  <dcterms:modified xsi:type="dcterms:W3CDTF">2020-10-21T09:55:32Z</dcterms:modified>
</cp:coreProperties>
</file>